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9" r:id="rId3"/>
    <p:sldId id="289" r:id="rId4"/>
    <p:sldId id="261" r:id="rId5"/>
    <p:sldId id="262" r:id="rId6"/>
    <p:sldId id="267" r:id="rId7"/>
    <p:sldId id="279" r:id="rId8"/>
    <p:sldId id="280" r:id="rId9"/>
    <p:sldId id="282" r:id="rId10"/>
    <p:sldId id="285" r:id="rId11"/>
    <p:sldId id="286" r:id="rId12"/>
    <p:sldId id="283" r:id="rId13"/>
    <p:sldId id="287" r:id="rId14"/>
    <p:sldId id="288" r:id="rId15"/>
    <p:sldId id="29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DFEF"/>
    <a:srgbClr val="71E6F7"/>
    <a:srgbClr val="FFC586"/>
    <a:srgbClr val="E1C1C1"/>
    <a:srgbClr val="57A4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4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D3F03-D203-4571-991A-F34614113FB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14CB0-658A-440B-A1AC-D4E828CCC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338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14CB0-658A-440B-A1AC-D4E828CCC82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395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43E28-FF8D-494B-BBAC-F89633B3C3D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619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43E28-FF8D-494B-BBAC-F89633B3C3D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793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43E28-FF8D-494B-BBAC-F89633B3C3D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97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14CB0-658A-440B-A1AC-D4E828CCC82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734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43E28-FF8D-494B-BBAC-F89633B3C3D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15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43E28-FF8D-494B-BBAC-F89633B3C3D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87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43E28-FF8D-494B-BBAC-F89633B3C3D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69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43E28-FF8D-494B-BBAC-F89633B3C3D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659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B340-07C8-4A0D-82CA-30B1D49D227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BC3EA-E4B1-491B-BDC6-B8BDA37AA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19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B340-07C8-4A0D-82CA-30B1D49D227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BC3EA-E4B1-491B-BDC6-B8BDA37AA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47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B340-07C8-4A0D-82CA-30B1D49D227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BC3EA-E4B1-491B-BDC6-B8BDA37AA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97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B340-07C8-4A0D-82CA-30B1D49D227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BC3EA-E4B1-491B-BDC6-B8BDA37AA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641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B340-07C8-4A0D-82CA-30B1D49D227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BC3EA-E4B1-491B-BDC6-B8BDA37AA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92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B340-07C8-4A0D-82CA-30B1D49D227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BC3EA-E4B1-491B-BDC6-B8BDA37AA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07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B340-07C8-4A0D-82CA-30B1D49D227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BC3EA-E4B1-491B-BDC6-B8BDA37AA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949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B340-07C8-4A0D-82CA-30B1D49D227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BC3EA-E4B1-491B-BDC6-B8BDA37AA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06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B340-07C8-4A0D-82CA-30B1D49D227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BC3EA-E4B1-491B-BDC6-B8BDA37AA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48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B340-07C8-4A0D-82CA-30B1D49D227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BC3EA-E4B1-491B-BDC6-B8BDA37AA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09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B340-07C8-4A0D-82CA-30B1D49D227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BC3EA-E4B1-491B-BDC6-B8BDA37AA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23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BB340-07C8-4A0D-82CA-30B1D49D227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BC3EA-E4B1-491B-BDC6-B8BDA37AA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231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8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46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2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97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38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1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25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23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23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12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6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3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14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24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9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8763</TotalTime>
  <Words>9</Words>
  <Application>Microsoft Office PowerPoint</Application>
  <PresentationFormat>On-screen Show (4:3)</PresentationFormat>
  <Paragraphs>9</Paragraphs>
  <Slides>15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31</cp:revision>
  <dcterms:created xsi:type="dcterms:W3CDTF">2019-08-15T13:15:24Z</dcterms:created>
  <dcterms:modified xsi:type="dcterms:W3CDTF">2019-08-21T15:19:41Z</dcterms:modified>
</cp:coreProperties>
</file>